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8" r:id="rId2"/>
  </p:sldMasterIdLst>
  <p:notesMasterIdLst>
    <p:notesMasterId r:id="rId25"/>
  </p:notesMasterIdLst>
  <p:handoutMasterIdLst>
    <p:handoutMasterId r:id="rId26"/>
  </p:handoutMasterIdLst>
  <p:sldIdLst>
    <p:sldId id="257" r:id="rId3"/>
    <p:sldId id="367" r:id="rId4"/>
    <p:sldId id="380" r:id="rId5"/>
    <p:sldId id="382" r:id="rId6"/>
    <p:sldId id="363" r:id="rId7"/>
    <p:sldId id="368" r:id="rId8"/>
    <p:sldId id="369" r:id="rId9"/>
    <p:sldId id="374" r:id="rId10"/>
    <p:sldId id="376" r:id="rId11"/>
    <p:sldId id="375" r:id="rId12"/>
    <p:sldId id="370" r:id="rId13"/>
    <p:sldId id="371" r:id="rId14"/>
    <p:sldId id="372" r:id="rId15"/>
    <p:sldId id="378" r:id="rId16"/>
    <p:sldId id="381" r:id="rId17"/>
    <p:sldId id="384" r:id="rId18"/>
    <p:sldId id="383" r:id="rId19"/>
    <p:sldId id="386" r:id="rId20"/>
    <p:sldId id="385" r:id="rId21"/>
    <p:sldId id="388" r:id="rId22"/>
    <p:sldId id="389" r:id="rId23"/>
    <p:sldId id="3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FF6969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22" d="100"/>
          <a:sy n="122" d="100"/>
        </p:scale>
        <p:origin x="-9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İşyeri Sağlık ve Güvenlik Birimi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B8A8D-DF9D-4447-8BDF-5AE18FCE69B3}" type="datetimeFigureOut">
              <a:rPr lang="tr-TR" smtClean="0"/>
              <a:pPr/>
              <a:t>22.09.2020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756E5-FAF7-4AB7-997D-FE81495DF9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2869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İşyeri Sağlık ve Güvenlik Birimi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74338-352B-4B77-A44E-623356EF54EB}" type="datetimeFigureOut">
              <a:rPr lang="tr-TR" smtClean="0"/>
              <a:pPr/>
              <a:t>22.09.2020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C2A2-59E6-441C-AE41-8FAB36663B6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01191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493566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68563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51982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200675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10491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8762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5700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128019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988033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84255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46175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011770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984662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71387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86816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15069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50276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12667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278619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420327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C2A2-59E6-441C-AE41-8FAB36663B6F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Üstbilgi Yer Tutucusu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tr-TR"/>
              <a:t>İşyeri Sağlık ve Güvenlik Birimi</a:t>
            </a:r>
          </a:p>
        </p:txBody>
      </p:sp>
    </p:spTree>
    <p:extLst>
      <p:ext uri="{BB962C8B-B14F-4D97-AF65-F5344CB8AC3E}">
        <p14:creationId xmlns:p14="http://schemas.microsoft.com/office/powerpoint/2010/main" val="304676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563-6B7F-45D4-9BB0-898A14BAB9C6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E9FC-7DBB-456C-BEFC-BD900DFD65AE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33B7-3263-4131-84AD-07F516B27C50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B741-51A6-4FFB-BB92-4614CB49AA1E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DCBC-090A-4089-9ED6-D406587AA273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100-3E97-4F09-A5EC-C993820552C3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466F-A61D-4CB7-A6FE-0405A158791F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20A4-CCAA-4B08-9D62-1782FC907D73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1632-45D4-4785-94F3-09EF327A5BED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B5D5-EDFD-4880-824B-1E7B3D42F84C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8954-8EC9-4306-A95C-1581E4909AC4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4716-A821-4631-BA64-43F0B9B94881}" type="datetime1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E8E0-2BE3-46A1-88AE-F7A53F014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56E5FFBA-BBA0-4475-9468-2D76BC1FFC60}"/>
              </a:ext>
            </a:extLst>
          </p:cNvPr>
          <p:cNvSpPr/>
          <p:nvPr/>
        </p:nvSpPr>
        <p:spPr>
          <a:xfrm>
            <a:off x="2293285" y="204832"/>
            <a:ext cx="7772930" cy="63401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«Okulum Temiz» </a:t>
            </a:r>
            <a:r>
              <a:rPr lang="tr-TR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Belgelendirme</a:t>
            </a:r>
          </a:p>
          <a:p>
            <a:pPr algn="ctr"/>
            <a:r>
              <a:rPr lang="tr-TR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Süreci</a:t>
            </a:r>
          </a:p>
          <a:p>
            <a:pPr algn="ctr"/>
            <a:r>
              <a:rPr lang="tr-TR" sz="60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SİLOPİ İLÇE MİLLİ EĞİTİM MÜDÜRLÜĞÜ</a:t>
            </a:r>
            <a:endParaRPr lang="tr-TR" sz="3200" b="1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tr-TR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tr-TR" sz="3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tr-TR" sz="60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2020</a:t>
            </a:r>
            <a:endParaRPr lang="tr-TR" sz="60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8346" y="6492875"/>
            <a:ext cx="403654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71E7F98E-2C63-4C55-9862-531DF68DF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31" y="1160536"/>
            <a:ext cx="6283938" cy="559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: Sağ 7">
            <a:extLst>
              <a:ext uri="{FF2B5EF4-FFF2-40B4-BE49-F238E27FC236}">
                <a16:creationId xmlns="" xmlns:a16="http://schemas.microsoft.com/office/drawing/2014/main" id="{B90D08D6-8488-44D3-995D-43EDA09B02CE}"/>
              </a:ext>
            </a:extLst>
          </p:cNvPr>
          <p:cNvSpPr/>
          <p:nvPr/>
        </p:nvSpPr>
        <p:spPr>
          <a:xfrm rot="2087595">
            <a:off x="4669154" y="5984250"/>
            <a:ext cx="774621" cy="427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30658" y="1383957"/>
            <a:ext cx="77237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başvurusu kabul edilen okulların belgelendirme süreçleri, Bakanlığımız Standardizasyon ve Kalite Hizmet Birimi koordinasyonunda,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İl Millî Eğitim Müdürlüğü İşyeri Sağlık ve Güvenlik Birimi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tarafından belgelendirme programına uygun olarak yürütülecektir. </a:t>
            </a:r>
          </a:p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Bu süreç kurumun durumuna bağlı olarak 1-2 gün sürecektir.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6" y="1790096"/>
            <a:ext cx="3805208" cy="3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30659" y="1383957"/>
            <a:ext cx="53533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Kılavuz şartlarına uygun olduğu değerlendirilen okullara </a:t>
            </a:r>
            <a:r>
              <a:rPr lang="tr-TR" sz="3200" b="1" i="1" dirty="0">
                <a:solidFill>
                  <a:srgbClr val="00B050"/>
                </a:solidFill>
              </a:rPr>
              <a:t>Okulum Temiz </a:t>
            </a:r>
            <a:r>
              <a:rPr lang="tr-TR" sz="3200" b="1" i="1" dirty="0" smtClean="0">
                <a:solidFill>
                  <a:srgbClr val="00B050"/>
                </a:solidFill>
              </a:rPr>
              <a:t>Belgesi </a:t>
            </a:r>
            <a:r>
              <a:rPr lang="tr-TR" sz="3200" dirty="0"/>
              <a:t>düzenlenecektir.</a:t>
            </a: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63571"/>
              </p:ext>
            </p:extLst>
          </p:nvPr>
        </p:nvGraphicFramePr>
        <p:xfrm>
          <a:off x="7423471" y="1257299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4" imgW="5667363" imgH="8020022" progId="Acrobat.Document.DC">
                  <p:embed/>
                </p:oleObj>
              </mc:Choice>
              <mc:Fallback>
                <p:oleObj name="Acrobat Document" r:id="rId4" imgW="5667363" imgH="802002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3471" y="1257299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20D9049D-7E29-4E3B-9C70-48EADDFC31A8}"/>
              </a:ext>
            </a:extLst>
          </p:cNvPr>
          <p:cNvSpPr/>
          <p:nvPr/>
        </p:nvSpPr>
        <p:spPr>
          <a:xfrm>
            <a:off x="230658" y="1383957"/>
            <a:ext cx="11714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işlemler;</a:t>
            </a:r>
          </a:p>
          <a:p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Hijyen Şartlarının Geliştirilmesi, Enfeksiyon Önleme ve Kontrol Kılavuzu Öz Değerlendirme Soruları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Doğrulaması</a:t>
            </a:r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Risk Değerlendirme Raporu (</a:t>
            </a:r>
            <a:r>
              <a:rPr lang="tr-TR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Pandemi</a:t>
            </a: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süreci dahil edilecek)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Enfeksiyon Önleme ve Kontrol Eylem Planı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Temizlik ve Dezenfeksiyon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Planları/Talimatları/Eğitimleri</a:t>
            </a:r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Standart Enfeksiyon Kontrol Önlemlerine (SEKÖ) Ait kayıtlar</a:t>
            </a:r>
          </a:p>
          <a:p>
            <a:pPr marL="457200" indent="-457200">
              <a:buFontTx/>
              <a:buChar char="-"/>
            </a:pP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Bulaş Bazlı Önlemlere (BBÖ) Ait kayıtlar</a:t>
            </a:r>
            <a:endParaRPr lang="tr-T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="" xmlns:a16="http://schemas.microsoft.com/office/drawing/2014/main" id="{20D9049D-7E29-4E3B-9C70-48EADDFC31A8}"/>
              </a:ext>
            </a:extLst>
          </p:cNvPr>
          <p:cNvSpPr/>
          <p:nvPr/>
        </p:nvSpPr>
        <p:spPr>
          <a:xfrm>
            <a:off x="230658" y="1383957"/>
            <a:ext cx="117142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 süreçte okullarımızda yapılması gerekli işlemler;</a:t>
            </a:r>
          </a:p>
          <a:p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 tarafından uygulamaya konulan tüm hazırlık ve uygulama faaliyetleri kayıt altına alınmalı, kurum tarafından bir öz değerlendirme yapılmalıdır.</a:t>
            </a:r>
          </a:p>
          <a:p>
            <a:pPr algn="just"/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değerlendirmeyi takiben başvuru yapılmalı bu süreçte işleyiş izlenmeli ve eksiklikler giderilmelidir.</a:t>
            </a:r>
          </a:p>
          <a:p>
            <a:pPr algn="just"/>
            <a:endParaRPr lang="tr-TR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Gerekli faaliyetler ve hazırlanması gereken tüm </a:t>
            </a:r>
            <a:r>
              <a:rPr lang="tr-TR" sz="28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kayıtlar ve işlemler </a:t>
            </a:r>
            <a:r>
              <a:rPr lang="tr-TR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 soru listesi</a:t>
            </a:r>
            <a:r>
              <a:rPr lang="tr-TR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üzerinden doğrulanmalıdır.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Hatırlatma;</a:t>
            </a: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Kamu Okulları </a:t>
            </a:r>
            <a:r>
              <a:rPr lang="tr-TR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İl İSGB denetçi ekibi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tarafından denetlenerek belgelendirme faaliyeti gerçekleştirilecektir.</a:t>
            </a:r>
          </a:p>
          <a:p>
            <a:pPr algn="just"/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Özel Okulların tüm işlemleri </a:t>
            </a:r>
            <a:r>
              <a:rPr lang="tr-TR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TSE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tarafından yürütülecektir.</a:t>
            </a:r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4800" y="1968732"/>
            <a:ext cx="1164006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PLANLAR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RİSK DEĞERLENDİRME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DURUM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ENFEKSİYON ÖNLEME VE  KONTROL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HİJYEN VE SANİTASYON UYGULAMAM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EĞİTİM PLANI </a:t>
            </a:r>
            <a:r>
              <a:rPr lang="tr-TR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Temizlik personeli eğitimi ve özel politika gerektiren grupların eğitimi plana yansıtılacaktır. )</a:t>
            </a:r>
            <a:endParaRPr lang="tr-T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TEMİZLİK VE DEZENFEKTASYON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 ACİL DURUM İLETİŞİM VE EYLEM 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DANIŞMA BÖLÜMÜ İÇİN, TEMİZLİK VE DEZENFEKSİYON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VAKA TESPİTİ VE SÜREÇ YÖNETİM PLANI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BULAŞ BAZLI ÖNLEMLER (BBÖ) ACİL DURUM EYLEM PLANI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STANDART ENFEKSİYON KONTROL ÖNLEMLERİ (SEKÖ) ENFEKSİYON ÖNLEME VE KONTROL EYLEM PLANLANI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8" y="1944019"/>
            <a:ext cx="11714205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FORMLAR VE TAAHHÜTNAMELER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ZİYARETÇİ  BİLGİLENDİRME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SALGINA BAĞLI POZİTİF TEŞHİS KONAN ÖĞRETMEN/ÖĞRENCİ DEVAMSIZLIK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SALGIN ACİL DURUM  SORUMLUSU GÖREVLENDİRME FORMU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VELİ BİLGİLENDİRME  VE TAAHÜTNAME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KURULUŞ ŞÜPHELİ VAKA TRANSFER  TAAHÜTNAMESİ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TEDARİKÇİ BİLGİLENDİRME VE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KURULUŞ TARAFINDAN TEDARİKÇİDEN TALEP EDİLEN HİJYEN VE SANITASTON TAAHHÜT FORMU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İLETİŞİM LİSTESİ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ÖĞRENCİ/ÇALIŞAN SERVİS HİZMETLERİ HİJYEN VE SANİTASYON GÜVENCE TAAHHÜTNAMESİ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TEKNİK HİZMET SATIN ALINAN FİRMALARLA HİJYEN VE SANİTASYON TAAHÜTNAMESİ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TEMİZLİK PERSONELİ, ACİL DURUM SORUMLUSU KKD KULLANIM TAAHHÜTNAMESİ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04800" y="2273532"/>
            <a:ext cx="11640063" cy="337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TALİMATLAR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ATIK YÖNETİM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HİJYENİ 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YEMKHANE KANTİN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ZİYARETÇİ 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TEDARİKÇİ KURULUŞ ZİYARETİ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ATELYE VE LABRATUVARLARDA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ÖĞRETMENLER ODASI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DERSLİKLER VE BÜROLARDA HİJYEN VE SANİTASYON KURALLARINA UYGUN TEMİZLİK TALİMATI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8" y="2153069"/>
            <a:ext cx="11714205" cy="3724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TALİMATLAR (devamı)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KURULUŞ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AÇIK ALANLARDA HİJYEN VE SANİTASYON KURALLARINA UYGUN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 AMAÇLI TOPLANTI SALONLARINDA HİJYEN VE SANİTASYON KURALLARINA UYGUN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GİDA DEPOLAMA ALANLARINDA HİJYEN VE SANİTASYON KURALLARINA UYGUN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TUVALET VE LAVABO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TUVALAET VE LAVABO TEMİZLİK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HİJYEN VE SANİTASYON KURALLARINA UYGUN SPOR SALONLARININ KULLANIM TALİMATI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SERVİS SAĞLAYICILARININ   PANDEMİ  İLE MÜCADELE GEREKEN UYMASI GEREKEN  HİJYEN VE SANİTASYON 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GÜVENLİK PERSONELİNİN UYMASI GEREKEN HİJYEN VE SANİTASYON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TALİMATI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10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BİLDİRİM VE TAHLİYE TALİMATI</a:t>
            </a:r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30658" y="1313403"/>
            <a:ext cx="117142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Eğitim Kurumlarında Hijyen Şartlarının Geliştirilmesi ve Enfeksiyon Önleme Standardı</a:t>
            </a:r>
            <a:br>
              <a:rPr lang="tr-TR" sz="3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tr-TR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tr-TR" sz="4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tr-TR" sz="4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Okulum Temiz Belgesi</a:t>
            </a:r>
            <a:r>
              <a:rPr lang="tr-TR" sz="4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endParaRPr lang="tr-TR" sz="4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30659" y="2293249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TUTANAKLAR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TESLİM ZİMMET TUTANAĞI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VAKA BİLDİRİM TUTANAĞI</a:t>
            </a:r>
            <a:endParaRPr lang="tr-T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230659" y="1383957"/>
            <a:ext cx="11640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Okullardaki Temel Faaliyetler;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30658" y="2242260"/>
            <a:ext cx="11714205" cy="308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r-TR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AFİŞ </a:t>
            </a: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 DİĞER GÖRSELLER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YIKAMA BRÖŞÜRÜ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PANDEMİ BİLGİLENDİRME UYARI AFİŞLERİ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SOSYAL MESAFE UYARI GÖRSELLERİ,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SOSYAL MESAFE İŞARETLERİ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KKD KULLANIM UYARI LEVHALARI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ANTİSEPTİK KULLANIM AFİŞ/ BROŞÜRÜ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ACİL DURUM İLETİŞİM AFİŞİ/ BROŞÜRÜ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tr-T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Metin kutusu 11">
            <a:extLst>
              <a:ext uri="{FF2B5EF4-FFF2-40B4-BE49-F238E27FC236}">
                <a16:creationId xmlns="" xmlns:a16="http://schemas.microsoft.com/office/drawing/2014/main" id="{BB2FFEF0-8E41-426E-92F8-9B253ED5EC1F}"/>
              </a:ext>
            </a:extLst>
          </p:cNvPr>
          <p:cNvSpPr txBox="1"/>
          <p:nvPr/>
        </p:nvSpPr>
        <p:spPr>
          <a:xfrm>
            <a:off x="304801" y="2973993"/>
            <a:ext cx="116400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8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Teşekkürler…</a:t>
            </a:r>
            <a:endParaRPr lang="tr-TR" sz="8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30658" y="1313403"/>
            <a:ext cx="1171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Bakanlığımız ile Türk Standartları Enstitüsü (TSE) arasında, 27 Temmuz 2020 tarihinde imzalanan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Kurumlarında Hijyen Şartlarının Geliştirilmesi ve Enfeksiyonu Önleme İş Birliği </a:t>
            </a:r>
            <a:r>
              <a:rPr lang="tr-TR" sz="32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Protokolü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kapsamında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hijyen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şartlarının geliştirilmesi, enfeksiyon önleme ve kontrol süreçlerinin tutarlı, geçerli, güvenilir, tarafsız bir anlayışla sürdürülmesi amacıyla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"Okulum Temiz"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programı yürürlüğe alınmıştır.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  <a:noFill/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30658" y="1313403"/>
            <a:ext cx="117142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Resmi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okullar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Milli Eğitim Bakanlığına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, Özel okullarımız ise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TSE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'ye başvuracaklardır. </a:t>
            </a:r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Başvuru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sonrasında, Bakanlığımız ve TSE işbirliğinde oluşturulan eğitim programları ile yetkilendirilen </a:t>
            </a:r>
            <a:r>
              <a:rPr lang="tr-TR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Tetkik </a:t>
            </a:r>
            <a:r>
              <a:rPr lang="tr-TR" sz="3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Görevlileri </a:t>
            </a:r>
            <a:r>
              <a:rPr lang="tr-T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tarafından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bu okullar yerinde denetlenip kontrol ve belgelendirmesi yapılacaktır. </a:t>
            </a:r>
            <a:endParaRPr lang="tr-TR" sz="3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30659" y="1383957"/>
            <a:ext cx="744980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Okullarda hijyen ve sanitasyon kalitesinin geliştirilmesi ve ilgili tarafların ihtiyaç ve beklentilerinin karşılanması amacıyla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Eğitim Kurumlarında Hijyen Şartlarının Geliştirilmesi, Enfeksiyon Önleme ve Kontrol Kılavuzu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belgelendirmeye esas doküman olarak kullanılacaktır.</a:t>
            </a:r>
          </a:p>
        </p:txBody>
      </p:sp>
      <p:pic>
        <p:nvPicPr>
          <p:cNvPr id="12" name="İçerik Yer Tutucusu 2">
            <a:extLst>
              <a:ext uri="{FF2B5EF4-FFF2-40B4-BE49-F238E27FC236}">
                <a16:creationId xmlns="" xmlns:a16="http://schemas.microsoft.com/office/drawing/2014/main" id="{14506771-270C-4873-AC22-4B9814809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49" y="1383957"/>
            <a:ext cx="3930058" cy="535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30658" y="1383957"/>
            <a:ext cx="7326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Okullar;</a:t>
            </a:r>
          </a:p>
          <a:p>
            <a:pPr algn="just"/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başvurusu öncesinde kılavuz şartlarına uygunluğunu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Öz Değerlendirme Soru Listesi"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 ile gözden geçireceklerdir.</a:t>
            </a:r>
          </a:p>
        </p:txBody>
      </p:sp>
      <p:pic>
        <p:nvPicPr>
          <p:cNvPr id="12" name="İçerik Yer Tutucusu 2">
            <a:extLst>
              <a:ext uri="{FF2B5EF4-FFF2-40B4-BE49-F238E27FC236}">
                <a16:creationId xmlns="" xmlns:a16="http://schemas.microsoft.com/office/drawing/2014/main" id="{AAF9C62F-CE99-40C0-8317-680FC17DA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46" y="1383957"/>
            <a:ext cx="4265361" cy="536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30659" y="1507525"/>
            <a:ext cx="71257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Belgelendirme başvuruları 4 Ağustos 2020 tarihinden itibaren, </a:t>
            </a:r>
            <a:r>
              <a:rPr lang="tr-TR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Okulum Temiz Belgelendirme Başvuru Formu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 içeriğine uygun olarak </a:t>
            </a:r>
            <a:r>
              <a:rPr lang="tr-TR" sz="32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http://merkezisgb.meb.gov.tr/belgelendirme </a:t>
            </a:r>
            <a:r>
              <a:rPr lang="tr-TR" sz="3200" dirty="0">
                <a:latin typeface="Cambria" panose="02040503050406030204" pitchFamily="18" charset="0"/>
                <a:ea typeface="Cambria" panose="02040503050406030204" pitchFamily="18" charset="0"/>
              </a:rPr>
              <a:t>adresinde Yönetim Sistemi Belgelendirme Portalı üzerinden alınacaktır.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96" y="1146949"/>
            <a:ext cx="4231768" cy="552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2515DA83-2E28-4AEC-BDCF-0E69CDC3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58" y="2085282"/>
            <a:ext cx="11714205" cy="433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k: Sağ 7">
            <a:extLst>
              <a:ext uri="{FF2B5EF4-FFF2-40B4-BE49-F238E27FC236}">
                <a16:creationId xmlns="" xmlns:a16="http://schemas.microsoft.com/office/drawing/2014/main" id="{8C213B6D-D7B8-46A9-9EA1-30C1429C9A59}"/>
              </a:ext>
            </a:extLst>
          </p:cNvPr>
          <p:cNvSpPr/>
          <p:nvPr/>
        </p:nvSpPr>
        <p:spPr>
          <a:xfrm rot="2087595">
            <a:off x="7376844" y="5540365"/>
            <a:ext cx="774621" cy="42764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="" xmlns:a16="http://schemas.microsoft.com/office/drawing/2014/main" id="{AF99FFA9-8255-4A29-99B2-99CD52F6D919}"/>
              </a:ext>
            </a:extLst>
          </p:cNvPr>
          <p:cNvSpPr txBox="1"/>
          <p:nvPr/>
        </p:nvSpPr>
        <p:spPr>
          <a:xfrm>
            <a:off x="230658" y="1397553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>
                <a:latin typeface="Cambria" panose="02040503050406030204" pitchFamily="18" charset="0"/>
                <a:ea typeface="Cambria" panose="02040503050406030204" pitchFamily="18" charset="0"/>
              </a:rPr>
              <a:t>Yönetim Sistemi Belgelendirme Portalı </a:t>
            </a:r>
            <a:endParaRPr lang="tr-TR" sz="28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6 Grup"/>
          <p:cNvGrpSpPr/>
          <p:nvPr/>
        </p:nvGrpSpPr>
        <p:grpSpPr>
          <a:xfrm>
            <a:off x="230659" y="107092"/>
            <a:ext cx="11714205" cy="972065"/>
            <a:chOff x="205945" y="313038"/>
            <a:chExt cx="11714205" cy="972065"/>
          </a:xfrm>
        </p:grpSpPr>
        <p:sp>
          <p:nvSpPr>
            <p:cNvPr id="15" name="14 Yuvarlatılmış Dikdörtgen"/>
            <p:cNvSpPr/>
            <p:nvPr/>
          </p:nvSpPr>
          <p:spPr>
            <a:xfrm>
              <a:off x="205945" y="313038"/>
              <a:ext cx="11714205" cy="97206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8 Metin kutusu"/>
            <p:cNvSpPr txBox="1"/>
            <p:nvPr/>
          </p:nvSpPr>
          <p:spPr>
            <a:xfrm>
              <a:off x="1243913" y="617838"/>
              <a:ext cx="9522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spc="600" dirty="0">
                  <a:solidFill>
                    <a:srgbClr val="00B050"/>
                  </a:solidFill>
                </a:rPr>
                <a:t>İş Yeri Sağlık ve Güvenlik Birimi</a:t>
              </a:r>
            </a:p>
          </p:txBody>
        </p:sp>
      </p:grp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780108" y="6492875"/>
            <a:ext cx="411892" cy="365125"/>
          </a:xfrm>
        </p:spPr>
        <p:txBody>
          <a:bodyPr/>
          <a:lstStyle/>
          <a:p>
            <a:fld id="{84EFE8E0-2BE3-46A1-88AE-F7A53F014D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4A2940B2-8C04-4CAB-BDB3-4BBEB3CA7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298" y="1240311"/>
            <a:ext cx="6987597" cy="551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68" y="254373"/>
            <a:ext cx="1001015" cy="7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İş Yeri Sağlık ve Güvenlik Birimi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C90BE4-A6C7-4D40-A034-44CAE732C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0</TotalTime>
  <Words>1012</Words>
  <Application>Microsoft Office PowerPoint</Application>
  <PresentationFormat>Özel</PresentationFormat>
  <Paragraphs>187</Paragraphs>
  <Slides>22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İş Yeri Sağlık ve Güvenlik Birimi</vt:lpstr>
      <vt:lpstr>Acrobat 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2020-07-10T11:41:38Z</dcterms:created>
  <dcterms:modified xsi:type="dcterms:W3CDTF">2020-09-22T07:08:26Z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TC040144259991</vt:lpwstr>
  </property>
</Properties>
</file>